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</p:sldMasterIdLst>
  <p:notesMasterIdLst>
    <p:notesMasterId r:id="rId17"/>
  </p:notesMasterIdLst>
  <p:sldIdLst>
    <p:sldId id="322" r:id="rId2"/>
    <p:sldId id="353" r:id="rId3"/>
    <p:sldId id="324" r:id="rId4"/>
    <p:sldId id="323" r:id="rId5"/>
    <p:sldId id="325" r:id="rId6"/>
    <p:sldId id="330" r:id="rId7"/>
    <p:sldId id="331" r:id="rId8"/>
    <p:sldId id="341" r:id="rId9"/>
    <p:sldId id="342" r:id="rId10"/>
    <p:sldId id="332" r:id="rId11"/>
    <p:sldId id="333" r:id="rId12"/>
    <p:sldId id="343" r:id="rId13"/>
    <p:sldId id="352" r:id="rId14"/>
    <p:sldId id="351" r:id="rId15"/>
    <p:sldId id="290" r:id="rId16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6" autoAdjust="0"/>
    <p:restoredTop sz="94761" autoAdjust="0"/>
  </p:normalViewPr>
  <p:slideViewPr>
    <p:cSldViewPr>
      <p:cViewPr varScale="1">
        <p:scale>
          <a:sx n="111" d="100"/>
          <a:sy n="111" d="100"/>
        </p:scale>
        <p:origin x="1614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ACCAC5E-CBC3-4CCB-A3CC-B92CD543FF37}" type="datetimeFigureOut">
              <a:rPr lang="ru-RU"/>
              <a:pPr>
                <a:defRPr/>
              </a:pPr>
              <a:t>27.08.2020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F06471A4-F3A4-40DD-AC5D-F04DEECCE63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312545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ru-RU" altLang="ru-RU" sz="2400">
                <a:latin typeface="Times New Roman" panose="02020603050405020304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2400">
                <a:latin typeface="Times New Roman" panose="02020603050405020304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46099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6100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F1DD10-A91A-4AA9-8F2F-E297ACEA202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41701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B37FDD-6726-4761-9F68-9B3D61406632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2190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92908B-8C89-4A36-A561-FD06E67C0FFF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97626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457200"/>
            <a:ext cx="8229600" cy="5410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6B43AE-71C8-4C1B-AF10-8B5034B8283B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49114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557B7E-33D0-439D-8CC1-14F32EDDAEEB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5963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90357A-9497-4E1A-848B-0403313F8ED1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402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73A526-2D8B-42B8-9D99-2AEAD64B2E5F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0098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6EB88F-6720-4803-9407-28A0D5B168D4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6094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A6FCBD-D6AA-45BE-B2D2-1CE931C22450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4845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7FC9BB-AA5A-438F-95CD-00F139C496BB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538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E8840B-8AD5-4F22-9F31-D490833D8A44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1964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427F72-8749-4385-A065-F12D6F654334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44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843D53-D9CB-42B8-9794-9191B8677562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619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1DAFDB-0D8B-4A9D-B85F-67290A7B8FE1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871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 Black" panose="020B0A04020102020204" pitchFamily="34" charset="0"/>
              </a:defRPr>
            </a:lvl1pPr>
          </a:lstStyle>
          <a:p>
            <a:fld id="{FF43D3E3-8857-4715-9532-44521DF5B5AE}" type="slidenum">
              <a:rPr lang="ru-RU" altLang="ru-RU"/>
              <a:pPr/>
              <a:t>‹#›</a:t>
            </a:fld>
            <a:endParaRPr lang="ru-RU" altLang="ru-RU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032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ru-RU" altLang="ru-RU" sz="2400">
                <a:latin typeface="Times New Roman" panose="02020603050405020304" pitchFamily="18" charset="0"/>
              </a:endParaRPr>
            </a:p>
          </p:txBody>
        </p:sp>
        <p:sp>
          <p:nvSpPr>
            <p:cNvPr id="1033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2400">
                <a:latin typeface="Times New Roman" panose="02020603050405020304" pitchFamily="18" charset="0"/>
              </a:endParaRPr>
            </a:p>
          </p:txBody>
        </p:sp>
        <p:sp>
          <p:nvSpPr>
            <p:cNvPr id="1034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>
                <a:solidFill>
                  <a:schemeClr val="hlink"/>
                </a:solidFill>
              </a:endParaRPr>
            </a:p>
          </p:txBody>
        </p:sp>
        <p:sp>
          <p:nvSpPr>
            <p:cNvPr id="1035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>
                <a:solidFill>
                  <a:schemeClr val="hlink"/>
                </a:solidFill>
              </a:endParaRPr>
            </a:p>
          </p:txBody>
        </p:sp>
        <p:sp>
          <p:nvSpPr>
            <p:cNvPr id="1036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>
                <a:solidFill>
                  <a:schemeClr val="accent2"/>
                </a:solidFill>
              </a:endParaRPr>
            </a:p>
          </p:txBody>
        </p:sp>
        <p:sp>
          <p:nvSpPr>
            <p:cNvPr id="1037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>
                <a:solidFill>
                  <a:schemeClr val="hlink"/>
                </a:solidFill>
              </a:endParaRPr>
            </a:p>
          </p:txBody>
        </p:sp>
        <p:sp>
          <p:nvSpPr>
            <p:cNvPr id="1038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2400">
                <a:latin typeface="Times New Roman" panose="02020603050405020304" pitchFamily="18" charset="0"/>
              </a:endParaRPr>
            </a:p>
          </p:txBody>
        </p:sp>
        <p:sp>
          <p:nvSpPr>
            <p:cNvPr id="1039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>
                <a:solidFill>
                  <a:schemeClr val="accent2"/>
                </a:solidFill>
              </a:endParaRPr>
            </a:p>
          </p:txBody>
        </p:sp>
        <p:sp>
          <p:nvSpPr>
            <p:cNvPr id="1040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>
                <a:solidFill>
                  <a:schemeClr val="accent2"/>
                </a:solidFill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5072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43" r:id="rId1"/>
    <p:sldLayoutId id="2147484430" r:id="rId2"/>
    <p:sldLayoutId id="2147484431" r:id="rId3"/>
    <p:sldLayoutId id="2147484432" r:id="rId4"/>
    <p:sldLayoutId id="2147484433" r:id="rId5"/>
    <p:sldLayoutId id="2147484434" r:id="rId6"/>
    <p:sldLayoutId id="2147484435" r:id="rId7"/>
    <p:sldLayoutId id="2147484436" r:id="rId8"/>
    <p:sldLayoutId id="2147484437" r:id="rId9"/>
    <p:sldLayoutId id="2147484438" r:id="rId10"/>
    <p:sldLayoutId id="2147484439" r:id="rId11"/>
    <p:sldLayoutId id="2147484440" r:id="rId12"/>
    <p:sldLayoutId id="2147484441" r:id="rId13"/>
    <p:sldLayoutId id="2147484442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22225"/>
            <a:ext cx="9110662" cy="680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549275"/>
            <a:ext cx="4516438" cy="602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692150"/>
            <a:ext cx="4067175" cy="296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716338"/>
            <a:ext cx="4151313" cy="299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20713"/>
            <a:ext cx="41211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644900"/>
            <a:ext cx="412115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468313" y="404813"/>
            <a:ext cx="8229600" cy="1079500"/>
          </a:xfrm>
        </p:spPr>
        <p:txBody>
          <a:bodyPr/>
          <a:lstStyle/>
          <a:p>
            <a:pPr algn="ctr"/>
            <a:r>
              <a:rPr lang="ru-RU" altLang="ru-RU" b="1" smtClean="0"/>
              <a:t>Перспектива</a:t>
            </a:r>
          </a:p>
        </p:txBody>
      </p:sp>
      <p:sp>
        <p:nvSpPr>
          <p:cNvPr id="1536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sz="3600" smtClean="0"/>
              <a:t>«Формирование основ финансовой грамотности детей дошкольного возраста, как средство обеспечения социально – экономической безопасности в современном мире»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2924944"/>
            <a:ext cx="8496944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Спасибо за внимание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1418"/>
            <a:ext cx="9144000" cy="686941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6617" y="435428"/>
            <a:ext cx="7726408" cy="105414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Августовская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конференция работников образования                            ЗАТО Северск «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ylfaen" panose="010A0502050306030303" pitchFamily="18" charset="0"/>
              </a:rPr>
              <a:t>Достижение стратегических целей развития образования: задачи, механизмы, направления изменений»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5274" y="1634416"/>
            <a:ext cx="6289555" cy="4869902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нравственно-патриотических качеств дошкольников посредством технологии «Лента времени» </a:t>
            </a:r>
          </a:p>
          <a:p>
            <a:endParaRPr lang="ru-RU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Аксенова Нина Ивановна,</a:t>
            </a: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 44»</a:t>
            </a:r>
          </a:p>
        </p:txBody>
      </p:sp>
    </p:spTree>
    <p:extLst>
      <p:ext uri="{BB962C8B-B14F-4D97-AF65-F5344CB8AC3E}">
        <p14:creationId xmlns:p14="http://schemas.microsoft.com/office/powerpoint/2010/main" val="38805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713"/>
            <a:ext cx="360045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716338"/>
            <a:ext cx="360045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16338"/>
            <a:ext cx="360045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20713"/>
            <a:ext cx="360045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692150"/>
            <a:ext cx="3600450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692150"/>
            <a:ext cx="3671887" cy="275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3789363"/>
            <a:ext cx="3600450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765175"/>
            <a:ext cx="3600450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765175"/>
            <a:ext cx="3600450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789363"/>
            <a:ext cx="3600450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789363"/>
            <a:ext cx="3600450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789363"/>
            <a:ext cx="3600450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908050"/>
            <a:ext cx="3457575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908050"/>
            <a:ext cx="345598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789363"/>
            <a:ext cx="3455988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789363"/>
            <a:ext cx="345757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789363"/>
            <a:ext cx="345757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765175"/>
            <a:ext cx="3457575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765175"/>
            <a:ext cx="3419475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716338"/>
            <a:ext cx="345757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716338"/>
            <a:ext cx="3455987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716338"/>
            <a:ext cx="345757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7" t="12520" r="31587" b="24245"/>
          <a:stretch>
            <a:fillRect/>
          </a:stretch>
        </p:blipFill>
        <p:spPr bwMode="auto">
          <a:xfrm>
            <a:off x="539750" y="1052513"/>
            <a:ext cx="3887788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" r="18401" b="24287"/>
          <a:stretch>
            <a:fillRect/>
          </a:stretch>
        </p:blipFill>
        <p:spPr bwMode="auto">
          <a:xfrm>
            <a:off x="4716463" y="3644900"/>
            <a:ext cx="4040187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644900"/>
            <a:ext cx="388778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052513"/>
            <a:ext cx="4025900" cy="226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573463"/>
            <a:ext cx="4032250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981075"/>
            <a:ext cx="3417888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765175"/>
            <a:ext cx="4084637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573463"/>
            <a:ext cx="345598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иксел">
  <a:themeElements>
    <a:clrScheme name="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Основа</Template>
  <TotalTime>9261</TotalTime>
  <Words>66</Words>
  <Application>Microsoft Office PowerPoint</Application>
  <PresentationFormat>Экран (4:3)</PresentationFormat>
  <Paragraphs>9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Wingdings</vt:lpstr>
      <vt:lpstr>Calibri</vt:lpstr>
      <vt:lpstr>Arial Black</vt:lpstr>
      <vt:lpstr>Times New Roman</vt:lpstr>
      <vt:lpstr>Пиксел</vt:lpstr>
      <vt:lpstr>Презентация PowerPoint</vt:lpstr>
      <vt:lpstr>Августовская конференция работников образования                            ЗАТО Северск «Достижение стратегических целей развития образования: задачи, механизмы, направления изменений»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Перспектива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Своя игра «Знаешь ли ты Ярославль</dc:title>
  <dc:creator>Дубичев О.В.</dc:creator>
  <cp:keywords>ярославль; достопримечательности</cp:keywords>
  <cp:lastModifiedBy>itmc278</cp:lastModifiedBy>
  <cp:revision>403</cp:revision>
  <dcterms:created xsi:type="dcterms:W3CDTF">2008-12-07T12:33:13Z</dcterms:created>
  <dcterms:modified xsi:type="dcterms:W3CDTF">2020-08-27T08:55:02Z</dcterms:modified>
  <cp:category>викторина</cp:category>
</cp:coreProperties>
</file>